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1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300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5DF41-978A-48CB-95B4-77C8D3D0CF98}" type="datetimeFigureOut">
              <a:rPr lang="el-GR" smtClean="0"/>
              <a:t>18/2/2021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D2F71-38A7-424B-BAA6-52D44D05A0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000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77A1C-94B4-4A5C-A0DB-03B88422A1E8}" type="datetimeFigureOut">
              <a:rPr lang="el-GR" smtClean="0"/>
              <a:t>18/2/2021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971DB-2051-4FA0-B980-8491633306A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8197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971DB-2051-4FA0-B980-8491633306A8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2828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18/2/2021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065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18/2/2021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951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18/2/2021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042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18/2/2021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101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18/2/2021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286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18/2/2021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397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18/2/2021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24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18/2/2021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628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18/2/2021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9825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18/2/2021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298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18/2/2021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430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18/2/2021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173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6905B-FB68-4E62-BA78-87741B3E7F1C}" type="datetimeFigureOut">
              <a:rPr lang="el-GR" smtClean="0"/>
              <a:t>18/2/2021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93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8" descr="DIEXODO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486" y="1428048"/>
            <a:ext cx="1232326" cy="7518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Εικόνα 1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823" y="2115811"/>
            <a:ext cx="634194" cy="656393"/>
          </a:xfrm>
          <a:prstGeom prst="rect">
            <a:avLst/>
          </a:prstGeom>
        </p:spPr>
      </p:pic>
      <p:sp>
        <p:nvSpPr>
          <p:cNvPr id="14" name="Ορθογώνιο 13"/>
          <p:cNvSpPr/>
          <p:nvPr/>
        </p:nvSpPr>
        <p:spPr>
          <a:xfrm>
            <a:off x="1897017" y="2237434"/>
            <a:ext cx="42334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 MICRO AND SMALL ENTERPISES AFFECTED BY COVID-19 IN CENTRAL MAKEDONIA </a:t>
            </a:r>
            <a:endParaRPr lang="el-GR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4 - TextBox"/>
          <p:cNvSpPr txBox="1"/>
          <p:nvPr/>
        </p:nvSpPr>
        <p:spPr>
          <a:xfrm>
            <a:off x="1121511" y="2941591"/>
            <a:ext cx="5008945" cy="170197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800" kern="1200" dirty="0" err="1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Τhe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enterprise  </a:t>
            </a:r>
            <a:r>
              <a:rPr lang="en-US" sz="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AFOI </a:t>
            </a:r>
            <a:r>
              <a:rPr lang="en-US" sz="800" b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MELISSI &amp; </a:t>
            </a:r>
            <a:r>
              <a:rPr lang="en-US" sz="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SIA O.E.  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 headquarters in the Region of Central Macedonia,  was co-financed by the European Regional Development Fund (ERDF) of the European Union (</a:t>
            </a:r>
            <a:r>
              <a:rPr lang="el-GR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ΕΕ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for the implementation of its project under the Action “"Support micro and small enterprises affected by Covid-19 in Central Macedonia“ under the framework of the Operational Program «Central Macedonia» 2014-2020. 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Action is aimed at empowering micro and small enterprises in the Region of Central Macedonia in the form of a non-repayable grant to ensure sufficient liquidity to deal with the effects of the Covid-19 pandemic.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l-GR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Ι</a:t>
            </a:r>
            <a:r>
              <a:rPr lang="en-US" sz="800" kern="1200" dirty="0" err="1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nvestment’s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total budget is</a:t>
            </a:r>
            <a:r>
              <a:rPr lang="en-US" sz="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800" b="1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41.374,03</a:t>
            </a:r>
            <a:r>
              <a:rPr lang="el-GR" sz="800" b="1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€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(100% public expenditure). The Action is co-financed by Greece and the European Union - European Regional Development Fund.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1" name="Picture 2" descr="Προεπισκόπηση εικόνας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017" y="4941091"/>
            <a:ext cx="3544481" cy="855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6" y="602453"/>
            <a:ext cx="2665476" cy="528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48585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</TotalTime>
  <Words>152</Words>
  <Application>Microsoft Office PowerPoint</Application>
  <PresentationFormat>Προβολή στην οθόνη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Θέμα του Office</vt:lpstr>
      <vt:lpstr>Παρουσίαση του PowerPoint</vt:lpstr>
    </vt:vector>
  </TitlesOfParts>
  <Company>KEPA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ΤΣΕΛΕΚΙΔΟΥ ΚΑΛΛΙΣ</dc:creator>
  <cp:lastModifiedBy>ΑΓΟΡΗ ΜΑΝΟΥΚΑ</cp:lastModifiedBy>
  <cp:revision>29</cp:revision>
  <dcterms:created xsi:type="dcterms:W3CDTF">2019-10-24T12:02:18Z</dcterms:created>
  <dcterms:modified xsi:type="dcterms:W3CDTF">2021-02-18T10:15:05Z</dcterms:modified>
</cp:coreProperties>
</file>